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jyuvW1UGGEQBDMcxtAgzStYo1+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06400" y="696913"/>
            <a:ext cx="61991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" name="Google Shape;43;p1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8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9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84fe5c9d2b_0_23:notes"/>
          <p:cNvSpPr/>
          <p:nvPr>
            <p:ph idx="2" type="sldImg"/>
          </p:nvPr>
        </p:nvSpPr>
        <p:spPr>
          <a:xfrm>
            <a:off x="406400" y="696913"/>
            <a:ext cx="6199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84fe5c9d2b_0_23:notes"/>
          <p:cNvSpPr txBox="1"/>
          <p:nvPr>
            <p:ph idx="1" type="body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84fe5c9d2b_0_13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g184fe5c9d2b_0_13:notes"/>
          <p:cNvSpPr txBox="1"/>
          <p:nvPr>
            <p:ph idx="1" type="body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10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84fe5c9d2b_0_3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g184fe5c9d2b_0_3:notes"/>
          <p:cNvSpPr txBox="1"/>
          <p:nvPr>
            <p:ph idx="1" type="body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cation" type="title">
  <p:cSld name="TITL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Google Shape;18;p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/>
        </p:txBody>
      </p:sp>
      <p:sp>
        <p:nvSpPr>
          <p:cNvPr id="21" name="Google Shape;21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9pPr>
          </a:lstStyle>
          <a:p/>
        </p:txBody>
      </p:sp>
      <p:sp>
        <p:nvSpPr>
          <p:cNvPr id="25" name="Google Shape;25;p1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200"/>
            </a:lvl9pPr>
          </a:lstStyle>
          <a:p/>
        </p:txBody>
      </p:sp>
      <p:sp>
        <p:nvSpPr>
          <p:cNvPr id="29" name="Google Shape;29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0"/>
            </a:lvl9pPr>
          </a:lstStyle>
          <a:p/>
        </p:txBody>
      </p:sp>
      <p:sp>
        <p:nvSpPr>
          <p:cNvPr id="37" name="Google Shape;37;p2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</a:t>
            </a:r>
            <a:r>
              <a:rPr lang="en"/>
              <a:t>When was his mummy found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/>
          </a:p>
        </p:txBody>
      </p:sp>
      <p:sp>
        <p:nvSpPr>
          <p:cNvPr id="46" name="Google Shape;46;p1"/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/>
              <a:t>Location 1</a:t>
            </a:r>
            <a:endParaRPr/>
          </a:p>
        </p:txBody>
      </p:sp>
      <p:sp>
        <p:nvSpPr>
          <p:cNvPr id="47" name="Google Shape;47;p1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/>
              <a:t>Location 2</a:t>
            </a:r>
            <a:endParaRPr/>
          </a:p>
        </p:txBody>
      </p:sp>
      <p:sp>
        <p:nvSpPr>
          <p:cNvPr id="48" name="Google Shape;48;p1">
            <a:hlinkClick/>
          </p:cNvPr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/>
              <a:t>Location 3</a:t>
            </a:r>
            <a:endParaRPr/>
          </a:p>
        </p:txBody>
      </p:sp>
      <p:sp>
        <p:nvSpPr>
          <p:cNvPr id="49" name="Google Shape;49;p1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 </a:t>
            </a:r>
            <a:endParaRPr/>
          </a:p>
        </p:txBody>
      </p:sp>
      <p:sp>
        <p:nvSpPr>
          <p:cNvPr id="50" name="Google Shape;50;p1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/>
              <a:t>Clue location</a:t>
            </a:r>
            <a:endParaRPr/>
          </a:p>
        </p:txBody>
      </p:sp>
      <p:sp>
        <p:nvSpPr>
          <p:cNvPr id="51" name="Google Shape;51;p1"/>
          <p:cNvSpPr/>
          <p:nvPr/>
        </p:nvSpPr>
        <p:spPr>
          <a:xfrm>
            <a:off x="3002725" y="-26925"/>
            <a:ext cx="2882400" cy="9939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 a specific answer to a specific location</a:t>
            </a:r>
            <a:endParaRPr/>
          </a:p>
        </p:txBody>
      </p:sp>
      <p:sp>
        <p:nvSpPr>
          <p:cNvPr id="52" name="Google Shape;52;p1"/>
          <p:cNvSpPr/>
          <p:nvPr/>
        </p:nvSpPr>
        <p:spPr>
          <a:xfrm rot="-2014155">
            <a:off x="5395322" y="2341760"/>
            <a:ext cx="3156556" cy="1280778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locations are decided last. One is the correct location and two are random locations.</a:t>
            </a:r>
            <a:endParaRPr/>
          </a:p>
        </p:txBody>
      </p:sp>
      <p:sp>
        <p:nvSpPr>
          <p:cNvPr id="53" name="Google Shape;53;p1"/>
          <p:cNvSpPr/>
          <p:nvPr/>
        </p:nvSpPr>
        <p:spPr>
          <a:xfrm rot="-912832">
            <a:off x="3729013" y="1993790"/>
            <a:ext cx="2156064" cy="1155901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question everyone gets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</a:t>
            </a:r>
            <a:r>
              <a:rPr lang="en"/>
              <a:t>How many names does he have and what are they?</a:t>
            </a:r>
            <a:endParaRPr/>
          </a:p>
        </p:txBody>
      </p:sp>
      <p:sp>
        <p:nvSpPr>
          <p:cNvPr id="139" name="Google Shape;139;p8"/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0" name="Google Shape;140;p8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1" name="Google Shape;141;p8">
            <a:hlinkClick/>
          </p:cNvPr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42" name="Google Shape;142;p8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 they found 75 different mosses and pollen on him from different sides of the mountain indicating his activity the last day he lived.</a:t>
            </a:r>
            <a:endParaRPr/>
          </a:p>
        </p:txBody>
      </p:sp>
      <p:sp>
        <p:nvSpPr>
          <p:cNvPr id="143" name="Google Shape;143;p8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Q:What was his last meal?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9">
            <a:hlinkClick/>
          </p:cNvPr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0" name="Google Shape;150;p9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2" name="Google Shape;152;p9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A: 19 living male ancestors have been found living in Aust</a:t>
            </a:r>
            <a:r>
              <a:rPr lang="en">
                <a:solidFill>
                  <a:schemeClr val="dk1"/>
                </a:solidFill>
              </a:rPr>
              <a:t>ria.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9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84fe5c9d2b_0_23"/>
          <p:cNvSpPr txBox="1"/>
          <p:nvPr/>
        </p:nvSpPr>
        <p:spPr>
          <a:xfrm>
            <a:off x="496950" y="646050"/>
            <a:ext cx="79017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Sheet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was the mummy found?  September 19, 1991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What do scientists believe killed him? arrowhead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Who found the body? What did they first believe they had found? Helmut and Erika - a hiker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How many tattoos did they find on the mummy’s body? 61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What</a:t>
            </a:r>
            <a:r>
              <a:rPr i="1" lang="en">
                <a:solidFill>
                  <a:schemeClr val="dk1"/>
                </a:solidFill>
              </a:rPr>
              <a:t> is the most valuable item he had with him? How did this item change the way we look at history? Copper axe - changed the time line of when we knew the Copper Age began by 1000 yrs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Do we know if he has any descendants? 19 males live in Austria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How do they know where he went the last day he was alive over 5000 years ago?: moss &amp; pollen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What makes this mummy so valuable? He was frozen in a glacier and perfectly preserved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How many names does he have and what are they? 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What was his last meal? Dried ibex (jerky) einkorn wheat, reindeer meat, and toxic fern.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84fe5c9d2b_0_13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184fe5c9d2b_0_13">
            <a:hlinkClick/>
          </p:cNvPr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5" name="Google Shape;165;g184fe5c9d2b_0_13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6" name="Google Shape;166;g184fe5c9d2b_0_13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7" name="Google Shape;167;g184fe5c9d2b_0_13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A: </a:t>
            </a:r>
            <a:r>
              <a:rPr lang="en">
                <a:solidFill>
                  <a:schemeClr val="dk1"/>
                </a:solidFill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184fe5c9d2b_0_13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/>
              <a:t>Student Template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</a:t>
            </a:r>
            <a:r>
              <a:rPr lang="en">
                <a:solidFill>
                  <a:schemeClr val="dk1"/>
                </a:solidFill>
              </a:rPr>
              <a:t>When was his mummy found?</a:t>
            </a:r>
            <a:endParaRPr/>
          </a:p>
        </p:txBody>
      </p:sp>
      <p:sp>
        <p:nvSpPr>
          <p:cNvPr id="59" name="Google Shape;59;p2">
            <a:hlinkClick/>
          </p:cNvPr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A:An arrowhead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Q: </a:t>
            </a:r>
            <a:r>
              <a:rPr lang="en">
                <a:solidFill>
                  <a:schemeClr val="dk1"/>
                </a:solidFill>
              </a:rPr>
              <a:t>What do scientists believe killed him? </a:t>
            </a:r>
            <a:endParaRPr/>
          </a:p>
        </p:txBody>
      </p:sp>
      <p:sp>
        <p:nvSpPr>
          <p:cNvPr id="69" name="Google Shape;69;p10">
            <a:hlinkClick/>
          </p:cNvPr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0" name="Google Shape;70;p10">
            <a:hlinkClick/>
          </p:cNvPr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72" name="Google Shape;72;p10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A: </a:t>
            </a:r>
            <a:r>
              <a:rPr lang="en">
                <a:solidFill>
                  <a:schemeClr val="dk1"/>
                </a:solidFill>
              </a:rPr>
              <a:t>A copper axe - changed the time we believed the Copper Era began by 1000 years. </a:t>
            </a:r>
            <a:endParaRPr sz="1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Wh</a:t>
            </a:r>
            <a:r>
              <a:rPr lang="en"/>
              <a:t>o found the body? What did they first believe they had found?</a:t>
            </a:r>
            <a:endParaRPr/>
          </a:p>
        </p:txBody>
      </p:sp>
      <p:sp>
        <p:nvSpPr>
          <p:cNvPr id="79" name="Google Shape;79;p3"/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0" name="Google Shape;80;p3">
            <a:hlinkClick/>
          </p:cNvPr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1" name="Google Shape;81;p3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2" name="Google Shape;82;p3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</a:t>
            </a:r>
            <a:r>
              <a:rPr lang="en">
                <a:solidFill>
                  <a:schemeClr val="dk1"/>
                </a:solidFill>
              </a:rPr>
              <a:t> September 19, 1991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3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4fe5c9d2b_0_3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</a:t>
            </a:r>
            <a:r>
              <a:rPr lang="en"/>
              <a:t>How many tattoos did they find on the mummy’s body?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89" name="Google Shape;89;g184fe5c9d2b_0_3">
            <a:hlinkClick/>
          </p:cNvPr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184fe5c9d2b_0_3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184fe5c9d2b_0_3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184fe5c9d2b_0_3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3" name="Google Shape;93;g184fe5c9d2b_0_3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Helmut and Erika Simon. A mountain hiker c</a:t>
            </a:r>
            <a:r>
              <a:rPr lang="en"/>
              <a:t>aught in an avalanche.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What</a:t>
            </a:r>
            <a:r>
              <a:rPr i="1" lang="en"/>
              <a:t> is the most valuable item he had with him</a:t>
            </a:r>
            <a:r>
              <a:rPr b="0" i="1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i="1" lang="en"/>
              <a:t> How did this item change the way we look at history?</a:t>
            </a:r>
            <a:endParaRPr/>
          </a:p>
        </p:txBody>
      </p:sp>
      <p:sp>
        <p:nvSpPr>
          <p:cNvPr id="99" name="Google Shape;99;p4"/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1" name="Google Shape;101;p4">
            <a:hlinkClick/>
          </p:cNvPr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2" name="Google Shape;102;p4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A:61 </a:t>
            </a:r>
            <a:endParaRPr/>
          </a:p>
        </p:txBody>
      </p:sp>
      <p:sp>
        <p:nvSpPr>
          <p:cNvPr id="103" name="Google Shape;103;p4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Do we know if he has any descendants?</a:t>
            </a:r>
            <a:endParaRPr/>
          </a:p>
        </p:txBody>
      </p:sp>
      <p:sp>
        <p:nvSpPr>
          <p:cNvPr id="109" name="Google Shape;109;p5"/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0" name="Google Shape;110;p5">
            <a:hlinkClick/>
          </p:cNvPr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2" name="Google Shape;112;p5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 He ate dried ibex meat (jerky), </a:t>
            </a:r>
            <a:r>
              <a:rPr lang="en"/>
              <a:t>reindeer meat, 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einkorn wheat,and some  toxic fern </a:t>
            </a:r>
            <a:endParaRPr/>
          </a:p>
        </p:txBody>
      </p:sp>
      <p:sp>
        <p:nvSpPr>
          <p:cNvPr id="113" name="Google Shape;113;p5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Q: </a:t>
            </a:r>
            <a:r>
              <a:rPr lang="en">
                <a:solidFill>
                  <a:schemeClr val="dk1"/>
                </a:solidFill>
              </a:rPr>
              <a:t>How do they know where he went the last day he was alive over 5000 years ago?: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9" name="Google Shape;119;p6"/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0" name="Google Shape;120;p6"/>
          <p:cNvSpPr/>
          <p:nvPr/>
        </p:nvSpPr>
        <p:spPr>
          <a:xfrm>
            <a:off x="3335462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1" name="Google Shape;121;p6">
            <a:hlinkClick/>
          </p:cNvPr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2" name="Google Shape;122;p6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A: </a:t>
            </a:r>
            <a:r>
              <a:rPr lang="en"/>
              <a:t>He was frozen and preserved in a glacier together with many of the items he carried giving us tremendous insight into life from the Neolithic Era or Copper Age.</a:t>
            </a:r>
            <a:endParaRPr/>
          </a:p>
        </p:txBody>
      </p:sp>
      <p:sp>
        <p:nvSpPr>
          <p:cNvPr id="123" name="Google Shape;123;p6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/>
          <p:nvPr/>
        </p:nvSpPr>
        <p:spPr>
          <a:xfrm>
            <a:off x="669150" y="2370462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 </a:t>
            </a:r>
            <a:r>
              <a:rPr lang="en"/>
              <a:t>What makes this mummy so valuable?</a:t>
            </a:r>
            <a:endParaRPr/>
          </a:p>
        </p:txBody>
      </p:sp>
      <p:sp>
        <p:nvSpPr>
          <p:cNvPr id="129" name="Google Shape;129;p7">
            <a:hlinkClick/>
          </p:cNvPr>
          <p:cNvSpPr/>
          <p:nvPr/>
        </p:nvSpPr>
        <p:spPr>
          <a:xfrm>
            <a:off x="6691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>
            <a:off x="3335450" y="3792887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6001775" y="3796562"/>
            <a:ext cx="2156100" cy="1155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/>
          <p:nvPr/>
        </p:nvSpPr>
        <p:spPr>
          <a:xfrm>
            <a:off x="689425" y="948037"/>
            <a:ext cx="7509000" cy="1223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A:5 - Ötzi the Iceman, </a:t>
            </a:r>
            <a:r>
              <a:rPr lang="en">
                <a:solidFill>
                  <a:schemeClr val="dk1"/>
                </a:solidFill>
              </a:rPr>
              <a:t>Frozen Fritz, Similaun Man, Man from Tisenjoch, Man from Hauslabjoch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3" name="Google Shape;133;p7"/>
          <p:cNvSpPr/>
          <p:nvPr/>
        </p:nvSpPr>
        <p:spPr>
          <a:xfrm>
            <a:off x="689425" y="191037"/>
            <a:ext cx="2156100" cy="5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Swain, Audrey</dc:creator>
</cp:coreProperties>
</file>